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0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DD0EA-C733-2AFF-8048-2587E1EB0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A0D4D3-1750-31A5-5CCA-9EC8BB268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61B1BF-F25C-5A56-B21F-55E9D2157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4EC07-89AD-691C-3100-4460BCED7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1AF174-EE88-26D0-ACE6-03C026C5B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5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1936E-971C-D9AE-CCCC-7958D028C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30BD60-E8DD-1D18-9E4F-49F59CB9E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8031FC-D3E4-47D2-3019-640A0A213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CFA7C4-CEEB-9954-7AD7-BDEB4B164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FD89A5-2F92-188E-CC41-40EE8C30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8808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29917C-F91B-7D59-CF36-835B27D203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0269D9-BD5B-960E-BA54-8243C004D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7C8D0F-CA73-EA69-F1B4-97A4E0BC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D2E41B-706B-1398-7AAD-F3212CFC4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1749EB-5D95-7228-7033-36236D0E7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35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C914A-DA9C-FCB9-8EE0-1613C5F44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3D864-C298-C45D-3F85-3BB33798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67A1A-1A2C-9B0F-4E32-9F3EA027C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EC5C02-9308-CD09-5EF0-502F81BC9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0336BC-1D13-1D19-B6FC-05152C745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862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750EEA-55A9-1C37-519B-75950E243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31736B-CA53-333F-87D7-72905DCC3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8D8AF6-53AF-3F18-14DA-D2A39CF6D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7A5112-BEB5-80FB-8E70-9404CCF7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4B7835-4486-90BD-91DF-0ED2A419D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58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B8D5CD-8EDD-70EC-9706-E6B6A3B3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FC5F45-0A1A-F4DF-C732-D1141CBF5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F9422C-FE68-8F41-33BC-7B637B0C0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F48374-EE9C-92E4-DFEE-72D2AB421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6F7DB2-4D7E-5552-D738-CD5178D2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93C237-7A2B-CD5E-15B0-6D11C940B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80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3EB3DE-4D8B-AB33-C808-C6776063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F288B8-F8DD-A50E-DF20-D09B6DFE8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03B4BD8-AF28-214F-53F3-94DD5A991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D506FD9-47FD-E56E-34E3-D06CE623D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A3A34B7-A776-BB06-C17D-557A3015A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9462FA2-935F-A26B-912F-AEB54D469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6DCF3-54E5-C0DE-FE0E-A9E55AFD8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EC3B076-936B-AFDC-7862-7AD4290C8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963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B3D2C4-43A1-A167-A1AC-87B40F84B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6A9779-03EA-2DC3-CB8B-992854AEF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33EBA5-0530-D3E2-3C66-290FB4DAD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D16F0B4-78A3-2D26-2C48-BCDB1163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95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25B943-B909-8325-6270-CDD572470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09D149F-B67C-5C3F-83F7-C20F365D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42DB8D-8A72-850F-26EA-3F74B2B4C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543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D1D805-E811-E510-49C9-18C63D16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BDA427-A6C8-33FA-CBC0-398FB434C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4772BE1-E232-F799-BEAF-D013AA708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051DD4-0E03-82B5-BEDF-79ABD817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4AF53C-145D-717D-2D07-60C98122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51A273-8109-A943-36B6-FC2B9BFE6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828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4BC91-F349-6EBD-D2ED-9C195C4BC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C684DDD-A6CD-5641-31EA-C51886659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9ECEB7-97E9-9007-B7E1-BA33260DB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BB265E-799A-5FBE-F855-112EF8D05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EDE400-E2D4-F341-3CD6-B40EA67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98E6CB-A99E-2346-BC0C-FCC0BDE69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653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21D3A3-4393-F6AB-3860-32A35218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E94183-F91B-EB74-A0FA-867B7E0C0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A47F8E-A773-A0F2-F896-3803C2300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E57FA-A22A-46ED-BE59-EF3C9093FAFB}" type="datetimeFigureOut">
              <a:rPr lang="zh-CN" altLang="en-US" smtClean="0"/>
              <a:t>2024/5/1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88280-D111-2955-A217-B966CD85AE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107077-4E1A-E025-8B50-4A7CAB229A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F300A-2A20-43B6-85C6-A30EB9AE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hyperlink" Target="https://officeweb365.101eduyun.com/?ssl=1&amp;furl=https://bukehi.github.io/BukehiWeb/livefile/livepowerpoint.pptx?" TargetMode="Externa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Relationship Id="rId9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25F94BED-F7DC-75ED-41A2-272730E0C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40042" y="1294815"/>
            <a:ext cx="9480883" cy="609600"/>
          </a:xfrm>
          <a:prstGeom prst="rect">
            <a:avLst/>
          </a:prstGeom>
        </p:spPr>
      </p:pic>
      <p:pic>
        <p:nvPicPr>
          <p:cNvPr id="5" name="【那吾克热&amp;尤长靖】不为碎银几两  谁愿意《飘向北方》 - 1.【那吾克热&amp;尤长靖】不为碎银几两  谁愿意《飘向北方》(Av1401024666,P1)">
            <a:hlinkClick r:id="" action="ppaction://media"/>
            <a:extLst>
              <a:ext uri="{FF2B5EF4-FFF2-40B4-BE49-F238E27FC236}">
                <a16:creationId xmlns:a16="http://schemas.microsoft.com/office/drawing/2014/main" id="{C6F53F42-7A28-8587-A2C8-FC41348627B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40041" y="3124200"/>
            <a:ext cx="9480883" cy="609600"/>
          </a:xfrm>
          <a:prstGeom prst="rect">
            <a:avLst/>
          </a:prstGeom>
        </p:spPr>
      </p:pic>
      <p:pic>
        <p:nvPicPr>
          <p:cNvPr id="6" name="图形 5" descr="出口 纯色填充">
            <a:hlinkClick r:id="rId7"/>
            <a:extLst>
              <a:ext uri="{FF2B5EF4-FFF2-40B4-BE49-F238E27FC236}">
                <a16:creationId xmlns:a16="http://schemas.microsoft.com/office/drawing/2014/main" id="{23D57857-CF6F-9135-E16B-0AA487421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1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99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2</cp:revision>
  <dcterms:created xsi:type="dcterms:W3CDTF">2024-05-01T13:07:37Z</dcterms:created>
  <dcterms:modified xsi:type="dcterms:W3CDTF">2024-05-01T13:08:46Z</dcterms:modified>
</cp:coreProperties>
</file>

<file path=docProps/thumbnail.jpeg>
</file>